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1" r:id="rId4"/>
    <p:sldId id="333" r:id="rId5"/>
    <p:sldId id="334" r:id="rId6"/>
    <p:sldId id="281" r:id="rId7"/>
    <p:sldId id="320" r:id="rId8"/>
    <p:sldId id="337" r:id="rId9"/>
    <p:sldId id="335" r:id="rId10"/>
    <p:sldId id="336" r:id="rId11"/>
    <p:sldId id="341" r:id="rId12"/>
    <p:sldId id="343" r:id="rId13"/>
    <p:sldId id="344" r:id="rId14"/>
    <p:sldId id="340" r:id="rId15"/>
    <p:sldId id="339" r:id="rId16"/>
    <p:sldId id="338" r:id="rId17"/>
    <p:sldId id="283" r:id="rId18"/>
    <p:sldId id="319" r:id="rId19"/>
    <p:sldId id="259" r:id="rId20"/>
    <p:sldId id="342" r:id="rId21"/>
  </p:sldIdLst>
  <p:sldSz cx="9144000" cy="6858000" type="screen4x3"/>
  <p:notesSz cx="6858000" cy="9144000"/>
  <p:embeddedFontLst>
    <p:embeddedFont>
      <p:font typeface="나눔고딕OTF ExtraBold" panose="020B0600000101010101" charset="-127"/>
      <p:bold r:id="rId23"/>
    </p:embeddedFont>
    <p:embeddedFont>
      <p:font typeface="HY헤드라인M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JI" initials="M" lastIdx="1" clrIdx="0">
    <p:extLst>
      <p:ext uri="{19B8F6BF-5375-455C-9EA6-DF929625EA0E}">
        <p15:presenceInfo xmlns:p15="http://schemas.microsoft.com/office/powerpoint/2012/main" userId="MI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7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6508" autoAdjust="0"/>
  </p:normalViewPr>
  <p:slideViewPr>
    <p:cSldViewPr>
      <p:cViewPr varScale="1">
        <p:scale>
          <a:sx n="58" d="100"/>
          <a:sy n="58" d="100"/>
        </p:scale>
        <p:origin x="171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다양한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testcase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를 위한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값 추가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개선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기능 최종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A47B6553-5316-4963-82C6-2EE8850ADA31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Chatbot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최종 테스트</a:t>
          </a:r>
        </a:p>
      </dgm:t>
    </dgm:pt>
    <dgm:pt modelId="{9BFC6B6E-3097-4DCF-A27A-CBEB2A993A36}" type="parTrans" cxnId="{6B4CDF24-F978-474E-93F0-FB8D9814426E}">
      <dgm:prSet/>
      <dgm:spPr/>
      <dgm:t>
        <a:bodyPr/>
        <a:lstStyle/>
        <a:p>
          <a:pPr latinLnBrk="1"/>
          <a:endParaRPr lang="ko-KR" altLang="en-US"/>
        </a:p>
      </dgm:t>
    </dgm:pt>
    <dgm:pt modelId="{3A875545-50C4-4A8C-93AE-11D1AC7A0276}" type="sibTrans" cxnId="{6B4CDF24-F978-474E-93F0-FB8D9814426E}">
      <dgm:prSet/>
      <dgm:spPr/>
      <dgm:t>
        <a:bodyPr/>
        <a:lstStyle/>
        <a:p>
          <a:pPr latinLnBrk="1"/>
          <a:endParaRPr lang="ko-KR" altLang="en-US"/>
        </a:p>
      </dgm:t>
    </dgm:pt>
    <dgm:pt modelId="{9C277ED8-8D7A-4A80-9763-A3B2FE735782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테스트케이스 추가</a:t>
          </a:r>
        </a:p>
      </dgm:t>
    </dgm:pt>
    <dgm:pt modelId="{589AED49-6934-4FE1-B688-9B87FF9BC8DB}" type="parTrans" cxnId="{3DF2FF6D-3C16-4215-9ED7-55F56FC47633}">
      <dgm:prSet/>
      <dgm:spPr/>
      <dgm:t>
        <a:bodyPr/>
        <a:lstStyle/>
        <a:p>
          <a:pPr latinLnBrk="1"/>
          <a:endParaRPr lang="ko-KR" altLang="en-US"/>
        </a:p>
      </dgm:t>
    </dgm:pt>
    <dgm:pt modelId="{3A5360F2-A814-4BD8-8438-1F9C991C5AD0}" type="sibTrans" cxnId="{3DF2FF6D-3C16-4215-9ED7-55F56FC47633}">
      <dgm:prSet/>
      <dgm:spPr/>
      <dgm:t>
        <a:bodyPr/>
        <a:lstStyle/>
        <a:p>
          <a:pPr latinLnBrk="1"/>
          <a:endParaRPr lang="ko-KR" altLang="en-US"/>
        </a:p>
      </dgm:t>
    </dgm:pt>
    <dgm:pt modelId="{07878544-7F6C-44CA-BFEC-F038E98656C9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데모 폰 기종에 맞춰 최적화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 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B3F71D9E-6AA0-4444-83EB-12365470A1E2}" type="parTrans" cxnId="{E3F1A245-E459-4B49-856A-503CCE2C8733}">
      <dgm:prSet/>
      <dgm:spPr/>
      <dgm:t>
        <a:bodyPr/>
        <a:lstStyle/>
        <a:p>
          <a:pPr latinLnBrk="1"/>
          <a:endParaRPr lang="ko-KR" altLang="en-US"/>
        </a:p>
      </dgm:t>
    </dgm:pt>
    <dgm:pt modelId="{9948DC48-DAB1-4486-9795-0D5CA2F3FD9B}" type="sibTrans" cxnId="{E3F1A245-E459-4B49-856A-503CCE2C8733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 custLinFactNeighborY="0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6B4CDF24-F978-474E-93F0-FB8D9814426E}" srcId="{877AC949-F131-4921-8CF4-B93A246D6EF1}" destId="{A47B6553-5316-4963-82C6-2EE8850ADA31}" srcOrd="1" destOrd="0" parTransId="{9BFC6B6E-3097-4DCF-A27A-CBEB2A993A36}" sibTransId="{3A875545-50C4-4A8C-93AE-11D1AC7A0276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E3F1A245-E459-4B49-856A-503CCE2C8733}" srcId="{D9CCD4CE-91E4-4FA1-B0D1-959FD7B2F9A8}" destId="{07878544-7F6C-44CA-BFEC-F038E98656C9}" srcOrd="1" destOrd="0" parTransId="{B3F71D9E-6AA0-4444-83EB-12365470A1E2}" sibTransId="{9948DC48-DAB1-4486-9795-0D5CA2F3FD9B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3DF2FF6D-3C16-4215-9ED7-55F56FC47633}" srcId="{0F832752-6AC3-40D9-BC0E-B2B205FF2058}" destId="{9C277ED8-8D7A-4A80-9763-A3B2FE735782}" srcOrd="1" destOrd="0" parTransId="{589AED49-6934-4FE1-B688-9B87FF9BC8DB}" sibTransId="{3A5360F2-A814-4BD8-8438-1F9C991C5AD0}"/>
    <dgm:cxn modelId="{DF2B2E75-82FE-4230-B51D-AFE9EF7AEDED}" type="presOf" srcId="{07878544-7F6C-44CA-BFEC-F038E98656C9}" destId="{1352640B-BD9A-4EB6-9204-F6D0955D4FA3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CB7DA8C9-C32A-48E9-B667-D7F565892E1C}" type="presOf" srcId="{9C277ED8-8D7A-4A80-9763-A3B2FE735782}" destId="{F84BF070-0916-463F-A778-9C5D3B8EA536}" srcOrd="0" destOrd="1" presId="urn:microsoft.com/office/officeart/2005/8/layout/vList5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BBF296E9-9FA6-4329-B508-3B57FC083C4F}" type="presOf" srcId="{A47B6553-5316-4963-82C6-2EE8850ADA31}" destId="{889090AD-663B-4ED0-A45A-A9C709CE8D63}" srcOrd="0" destOrd="1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09460" y="-1990383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다양한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testcase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를 위한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값 추가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Chatbot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최종 테스트</a:t>
          </a:r>
        </a:p>
      </dsp:txBody>
      <dsp:txXfrm rot="-5400000">
        <a:off x="2315304" y="47547"/>
        <a:ext cx="4841248" cy="809161"/>
      </dsp:txXfrm>
    </dsp:sp>
    <dsp:sp modelId="{D59B156A-B76E-465B-AC78-6FFB87E3D610}">
      <dsp:nvSpPr>
        <dsp:cNvPr id="0" name=""/>
        <dsp:cNvSpPr/>
      </dsp:nvSpPr>
      <dsp:spPr>
        <a:xfrm>
          <a:off x="415567" y="1093"/>
          <a:ext cx="1899736" cy="9020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59602" y="45128"/>
        <a:ext cx="1811666" cy="813997"/>
      </dsp:txXfrm>
    </dsp:sp>
    <dsp:sp modelId="{F84BF070-0916-463F-A778-9C5D3B8EA536}">
      <dsp:nvSpPr>
        <dsp:cNvPr id="0" name=""/>
        <dsp:cNvSpPr/>
      </dsp:nvSpPr>
      <dsp:spPr>
        <a:xfrm rot="5400000">
          <a:off x="4326414" y="-1034950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개선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테스트케이스 추가</a:t>
          </a:r>
        </a:p>
      </dsp:txBody>
      <dsp:txXfrm rot="-5400000">
        <a:off x="2332258" y="1002980"/>
        <a:ext cx="4841248" cy="809161"/>
      </dsp:txXfrm>
    </dsp:sp>
    <dsp:sp modelId="{52CE7F3C-B24D-43C6-A33A-C1F200B79BDA}">
      <dsp:nvSpPr>
        <dsp:cNvPr id="0" name=""/>
        <dsp:cNvSpPr/>
      </dsp:nvSpPr>
      <dsp:spPr>
        <a:xfrm>
          <a:off x="415567" y="978187"/>
          <a:ext cx="1916690" cy="858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57487" y="1020107"/>
        <a:ext cx="1832850" cy="774905"/>
      </dsp:txXfrm>
    </dsp:sp>
    <dsp:sp modelId="{1352640B-BD9A-4EB6-9204-F6D0955D4FA3}">
      <dsp:nvSpPr>
        <dsp:cNvPr id="0" name=""/>
        <dsp:cNvSpPr/>
      </dsp:nvSpPr>
      <dsp:spPr>
        <a:xfrm rot="5400000">
          <a:off x="4326414" y="-82197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기능 최종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데모 폰 기종에 맞춰 최적화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 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 rot="-5400000">
        <a:off x="2332258" y="1955733"/>
        <a:ext cx="4841248" cy="809161"/>
      </dsp:txXfrm>
    </dsp:sp>
    <dsp:sp modelId="{0058D970-AB5F-4005-955F-6389A8C86A2B}">
      <dsp:nvSpPr>
        <dsp:cNvPr id="0" name=""/>
        <dsp:cNvSpPr/>
      </dsp:nvSpPr>
      <dsp:spPr>
        <a:xfrm>
          <a:off x="415567" y="1944560"/>
          <a:ext cx="1916690" cy="8315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56158" y="1985151"/>
        <a:ext cx="1835508" cy="75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6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19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384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02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289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55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45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24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다양하게 랜덤으로 보여주는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8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1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5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4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友</a:t>
            </a:r>
            <a:r>
              <a:rPr lang="en-US" altLang="ko-KR" sz="4400" b="1" spc="-150" dirty="0">
                <a:solidFill>
                  <a:schemeClr val="bg1"/>
                </a:solidFill>
              </a:rPr>
              <a:t>GI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3852" y="450912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20150035 </a:t>
            </a:r>
            <a:r>
              <a:rPr lang="ko-KR" altLang="en-US" sz="1600" b="1" dirty="0">
                <a:solidFill>
                  <a:schemeClr val="bg1"/>
                </a:solidFill>
              </a:rPr>
              <a:t>김가영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20150207 </a:t>
            </a:r>
            <a:r>
              <a:rPr lang="ko-KR" altLang="en-US" sz="1600" b="1" dirty="0" err="1">
                <a:solidFill>
                  <a:schemeClr val="bg1"/>
                </a:solidFill>
              </a:rPr>
              <a:t>박미지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20152852 </a:t>
            </a:r>
            <a:r>
              <a:rPr lang="ko-KR" altLang="en-US" sz="1600" b="1" dirty="0">
                <a:solidFill>
                  <a:schemeClr val="bg1"/>
                </a:solidFill>
              </a:rPr>
              <a:t>박수현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Capstone Design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04" y="5949280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友기기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전체적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UI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개선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74FA8-2141-4A47-8F1B-55EB4ED3BA71}"/>
              </a:ext>
            </a:extLst>
          </p:cNvPr>
          <p:cNvSpPr txBox="1"/>
          <p:nvPr/>
        </p:nvSpPr>
        <p:spPr>
          <a:xfrm>
            <a:off x="4621013" y="2143175"/>
            <a:ext cx="380737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화면 변경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하자마자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로딩해올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조심해야하는 질병을 랜덤으로 하나만 선택해서 깔끔하게 병명과 예방법을 알려줌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병력 관리에서도 좀 더 깔끔하게 리스트를 확인 할 수 있게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28C8D-E0FE-4BD7-837F-2AF838FF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61" y="1247886"/>
            <a:ext cx="2395543" cy="4913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이번달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 조심질병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AFC82-5629-4EB7-B64F-D9122A644740}"/>
              </a:ext>
            </a:extLst>
          </p:cNvPr>
          <p:cNvSpPr txBox="1"/>
          <p:nvPr/>
        </p:nvSpPr>
        <p:spPr>
          <a:xfrm>
            <a:off x="4621013" y="2143175"/>
            <a:ext cx="3807371" cy="163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기록 중에 현재 해당 월에 해당하는 질병의 예방법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4D522-C307-4326-A2C5-ABF88F01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28" y="1882547"/>
            <a:ext cx="228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8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이번달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 조심질병 개선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AFC82-5629-4EB7-B64F-D9122A644740}"/>
              </a:ext>
            </a:extLst>
          </p:cNvPr>
          <p:cNvSpPr txBox="1"/>
          <p:nvPr/>
        </p:nvSpPr>
        <p:spPr>
          <a:xfrm>
            <a:off x="4535996" y="2204864"/>
            <a:ext cx="4140460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월별 유행 질병에 대한 예방법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월의 예방법을 다양하게 랜덤으로 보여줌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108C2-0A38-472E-A6AA-A23AED55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5" y="1895613"/>
            <a:ext cx="2828977" cy="38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이번달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 조심질병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AFC82-5629-4EB7-B64F-D9122A644740}"/>
              </a:ext>
            </a:extLst>
          </p:cNvPr>
          <p:cNvSpPr txBox="1"/>
          <p:nvPr/>
        </p:nvSpPr>
        <p:spPr>
          <a:xfrm>
            <a:off x="755576" y="1867453"/>
            <a:ext cx="7632848" cy="281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클래스를 이용해서 현재 날짜를 이용하여 몇 월인지 추출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쿼리문을 사용하여 해당달에 해당하는 예방법들을 리스트에 저장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누를 때마다 리스트 중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보여줌</a:t>
            </a:r>
          </a:p>
        </p:txBody>
      </p:sp>
    </p:spTree>
    <p:extLst>
      <p:ext uri="{BB962C8B-B14F-4D97-AF65-F5344CB8AC3E}">
        <p14:creationId xmlns:p14="http://schemas.microsoft.com/office/powerpoint/2010/main" val="274666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전체적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UI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개선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71302-05F4-49AC-9DB3-9D25BAEFE86D}"/>
              </a:ext>
            </a:extLst>
          </p:cNvPr>
          <p:cNvSpPr txBox="1"/>
          <p:nvPr/>
        </p:nvSpPr>
        <p:spPr>
          <a:xfrm>
            <a:off x="5622240" y="1484784"/>
            <a:ext cx="308409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명확하게 수행할 수 있도록 버튼과 해당 위치들을 변경하였음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앨범에서까지 처방전을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크롭할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있는 상태인데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본래 취지는 직접 사진을 찍는 것이 더 옳다고 생각해 삭제여부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검토중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5CA65-6A06-4680-8CCB-6AFD9B294B42}"/>
              </a:ext>
            </a:extLst>
          </p:cNvPr>
          <p:cNvSpPr txBox="1"/>
          <p:nvPr/>
        </p:nvSpPr>
        <p:spPr>
          <a:xfrm>
            <a:off x="3148615" y="1696898"/>
            <a:ext cx="1890756" cy="36933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변경된 헬스화면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84874-4417-4581-A34B-CA277E21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09" y="1249882"/>
            <a:ext cx="2395544" cy="49139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EDCE1-0466-4901-932A-7C4CBF6E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2" y="1252755"/>
            <a:ext cx="2359280" cy="48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6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E2B0-48FE-4C06-8EAB-AA88DC269D2E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알람기능개선</a:t>
            </a:r>
            <a:endParaRPr lang="ko-KR" altLang="en-US" sz="2000" b="1" dirty="0">
              <a:solidFill>
                <a:srgbClr val="1F497D">
                  <a:lumMod val="75000"/>
                </a:srgbClr>
              </a:solidFill>
              <a:ea typeface="나눔고딕OTF ExtraBold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FC61-3E74-46E7-9E25-C2D1DC0FB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60" y="1221484"/>
            <a:ext cx="2395543" cy="491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45866B-CA39-4833-8807-2E57B2AC957E}"/>
              </a:ext>
            </a:extLst>
          </p:cNvPr>
          <p:cNvSpPr txBox="1"/>
          <p:nvPr/>
        </p:nvSpPr>
        <p:spPr>
          <a:xfrm>
            <a:off x="5622240" y="1484784"/>
            <a:ext cx="30840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가독성을 위해서 알람 화면 디자인 또한 개선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60869-F9B1-4087-BAB3-AB3A8100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07" y="1242749"/>
            <a:ext cx="2395543" cy="49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23E8F-40B1-4B8C-B0E1-B9E6498E0E67}"/>
              </a:ext>
            </a:extLst>
          </p:cNvPr>
          <p:cNvSpPr txBox="1"/>
          <p:nvPr/>
        </p:nvSpPr>
        <p:spPr>
          <a:xfrm>
            <a:off x="567168" y="907426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 err="1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알람기능개선</a:t>
            </a:r>
            <a:endParaRPr lang="ko-KR" altLang="en-US" sz="2000" b="1" dirty="0">
              <a:solidFill>
                <a:srgbClr val="1F497D">
                  <a:lumMod val="75000"/>
                </a:srgbClr>
              </a:solidFill>
              <a:ea typeface="나눔고딕OTF ExtraBold" panose="020D09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1166F-94EA-4737-A76F-F97C5E692ABE}"/>
              </a:ext>
            </a:extLst>
          </p:cNvPr>
          <p:cNvSpPr txBox="1"/>
          <p:nvPr/>
        </p:nvSpPr>
        <p:spPr>
          <a:xfrm>
            <a:off x="5160312" y="2090752"/>
            <a:ext cx="30840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지정된 시간에 카메라만 켜지던 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기준이 되는 사진을 불투명하게 보여주는 기능 추가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기준 사진에 좀 더 맞춰 촬영할 수 있게 도와주는 가이드라인 역할을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29FA8-2895-484C-9044-7CFC24D5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40" y="1366507"/>
            <a:ext cx="2373716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28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Next week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FFB475-375A-4D58-BA45-6A2904CDAF5F}"/>
              </a:ext>
            </a:extLst>
          </p:cNvPr>
          <p:cNvSpPr/>
          <p:nvPr/>
        </p:nvSpPr>
        <p:spPr>
          <a:xfrm>
            <a:off x="354121" y="27168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155048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Next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F8BF2D-0104-4E9F-BE69-8EA362DC0ABD}"/>
              </a:ext>
            </a:extLst>
          </p:cNvPr>
          <p:cNvSpPr/>
          <p:nvPr/>
        </p:nvSpPr>
        <p:spPr>
          <a:xfrm>
            <a:off x="1099135" y="2564546"/>
            <a:ext cx="1899736" cy="902067"/>
          </a:xfrm>
          <a:custGeom>
            <a:avLst/>
            <a:gdLst>
              <a:gd name="connsiteX0" fmla="*/ 0 w 1899736"/>
              <a:gd name="connsiteY0" fmla="*/ 150348 h 902067"/>
              <a:gd name="connsiteX1" fmla="*/ 150348 w 1899736"/>
              <a:gd name="connsiteY1" fmla="*/ 0 h 902067"/>
              <a:gd name="connsiteX2" fmla="*/ 1749388 w 1899736"/>
              <a:gd name="connsiteY2" fmla="*/ 0 h 902067"/>
              <a:gd name="connsiteX3" fmla="*/ 1899736 w 1899736"/>
              <a:gd name="connsiteY3" fmla="*/ 150348 h 902067"/>
              <a:gd name="connsiteX4" fmla="*/ 1899736 w 1899736"/>
              <a:gd name="connsiteY4" fmla="*/ 751719 h 902067"/>
              <a:gd name="connsiteX5" fmla="*/ 1749388 w 1899736"/>
              <a:gd name="connsiteY5" fmla="*/ 902067 h 902067"/>
              <a:gd name="connsiteX6" fmla="*/ 150348 w 1899736"/>
              <a:gd name="connsiteY6" fmla="*/ 902067 h 902067"/>
              <a:gd name="connsiteX7" fmla="*/ 0 w 1899736"/>
              <a:gd name="connsiteY7" fmla="*/ 751719 h 902067"/>
              <a:gd name="connsiteX8" fmla="*/ 0 w 1899736"/>
              <a:gd name="connsiteY8" fmla="*/ 150348 h 90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736" h="902067">
                <a:moveTo>
                  <a:pt x="0" y="150348"/>
                </a:moveTo>
                <a:cubicBezTo>
                  <a:pt x="0" y="67313"/>
                  <a:pt x="67313" y="0"/>
                  <a:pt x="150348" y="0"/>
                </a:cubicBezTo>
                <a:lnTo>
                  <a:pt x="1749388" y="0"/>
                </a:lnTo>
                <a:cubicBezTo>
                  <a:pt x="1832423" y="0"/>
                  <a:pt x="1899736" y="67313"/>
                  <a:pt x="1899736" y="150348"/>
                </a:cubicBezTo>
                <a:lnTo>
                  <a:pt x="1899736" y="751719"/>
                </a:lnTo>
                <a:cubicBezTo>
                  <a:pt x="1899736" y="834754"/>
                  <a:pt x="1832423" y="902067"/>
                  <a:pt x="1749388" y="902067"/>
                </a:cubicBezTo>
                <a:lnTo>
                  <a:pt x="150348" y="902067"/>
                </a:lnTo>
                <a:cubicBezTo>
                  <a:pt x="67313" y="902067"/>
                  <a:pt x="0" y="834754"/>
                  <a:pt x="0" y="751719"/>
                </a:cubicBezTo>
                <a:lnTo>
                  <a:pt x="0" y="15034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235" tIns="82135" rIns="120235" bIns="82135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김가영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BDEBCAB-8183-4920-A001-AEA4876B84D2}"/>
              </a:ext>
            </a:extLst>
          </p:cNvPr>
          <p:cNvSpPr/>
          <p:nvPr/>
        </p:nvSpPr>
        <p:spPr>
          <a:xfrm>
            <a:off x="3015825" y="2689606"/>
            <a:ext cx="4885023" cy="2562812"/>
          </a:xfrm>
          <a:custGeom>
            <a:avLst/>
            <a:gdLst>
              <a:gd name="connsiteX0" fmla="*/ 149454 w 896709"/>
              <a:gd name="connsiteY0" fmla="*/ 0 h 4885022"/>
              <a:gd name="connsiteX1" fmla="*/ 747255 w 896709"/>
              <a:gd name="connsiteY1" fmla="*/ 0 h 4885022"/>
              <a:gd name="connsiteX2" fmla="*/ 896709 w 896709"/>
              <a:gd name="connsiteY2" fmla="*/ 149454 h 4885022"/>
              <a:gd name="connsiteX3" fmla="*/ 896709 w 896709"/>
              <a:gd name="connsiteY3" fmla="*/ 4885022 h 4885022"/>
              <a:gd name="connsiteX4" fmla="*/ 896709 w 896709"/>
              <a:gd name="connsiteY4" fmla="*/ 4885022 h 4885022"/>
              <a:gd name="connsiteX5" fmla="*/ 0 w 896709"/>
              <a:gd name="connsiteY5" fmla="*/ 4885022 h 4885022"/>
              <a:gd name="connsiteX6" fmla="*/ 0 w 896709"/>
              <a:gd name="connsiteY6" fmla="*/ 4885022 h 4885022"/>
              <a:gd name="connsiteX7" fmla="*/ 0 w 896709"/>
              <a:gd name="connsiteY7" fmla="*/ 149454 h 4885022"/>
              <a:gd name="connsiteX8" fmla="*/ 149454 w 896709"/>
              <a:gd name="connsiteY8" fmla="*/ 0 h 488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709" h="4885022">
                <a:moveTo>
                  <a:pt x="896709" y="814186"/>
                </a:moveTo>
                <a:lnTo>
                  <a:pt x="896709" y="4070836"/>
                </a:lnTo>
                <a:cubicBezTo>
                  <a:pt x="896709" y="4520496"/>
                  <a:pt x="884426" y="4885019"/>
                  <a:pt x="869275" y="4885019"/>
                </a:cubicBezTo>
                <a:lnTo>
                  <a:pt x="0" y="4885019"/>
                </a:lnTo>
                <a:lnTo>
                  <a:pt x="0" y="4885019"/>
                </a:lnTo>
                <a:lnTo>
                  <a:pt x="0" y="3"/>
                </a:lnTo>
                <a:lnTo>
                  <a:pt x="0" y="3"/>
                </a:lnTo>
                <a:lnTo>
                  <a:pt x="869275" y="3"/>
                </a:lnTo>
                <a:cubicBezTo>
                  <a:pt x="884426" y="3"/>
                  <a:pt x="896709" y="364526"/>
                  <a:pt x="896709" y="814186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67599" rIns="291424" bIns="167600" numCol="1" spcCol="1270" anchor="ctr" anchorCtr="0">
            <a:noAutofit/>
          </a:bodyPr>
          <a:lstStyle/>
          <a:p>
            <a:pPr marL="171450" lvl="1" indent="-17145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ko-KR" altLang="en-US" sz="30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최종 </a:t>
            </a:r>
            <a:r>
              <a:rPr lang="en-US" altLang="ko-KR" sz="30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Demo</a:t>
            </a:r>
            <a:endParaRPr lang="ko-KR" altLang="en-US" sz="30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9FECBFB-23C7-4FF8-8760-423AC69EF70A}"/>
              </a:ext>
            </a:extLst>
          </p:cNvPr>
          <p:cNvSpPr/>
          <p:nvPr/>
        </p:nvSpPr>
        <p:spPr>
          <a:xfrm>
            <a:off x="1099135" y="3541640"/>
            <a:ext cx="1916690" cy="858745"/>
          </a:xfrm>
          <a:custGeom>
            <a:avLst/>
            <a:gdLst>
              <a:gd name="connsiteX0" fmla="*/ 0 w 1916690"/>
              <a:gd name="connsiteY0" fmla="*/ 143127 h 858745"/>
              <a:gd name="connsiteX1" fmla="*/ 143127 w 1916690"/>
              <a:gd name="connsiteY1" fmla="*/ 0 h 858745"/>
              <a:gd name="connsiteX2" fmla="*/ 1773563 w 1916690"/>
              <a:gd name="connsiteY2" fmla="*/ 0 h 858745"/>
              <a:gd name="connsiteX3" fmla="*/ 1916690 w 1916690"/>
              <a:gd name="connsiteY3" fmla="*/ 143127 h 858745"/>
              <a:gd name="connsiteX4" fmla="*/ 1916690 w 1916690"/>
              <a:gd name="connsiteY4" fmla="*/ 715618 h 858745"/>
              <a:gd name="connsiteX5" fmla="*/ 1773563 w 1916690"/>
              <a:gd name="connsiteY5" fmla="*/ 858745 h 858745"/>
              <a:gd name="connsiteX6" fmla="*/ 143127 w 1916690"/>
              <a:gd name="connsiteY6" fmla="*/ 858745 h 858745"/>
              <a:gd name="connsiteX7" fmla="*/ 0 w 1916690"/>
              <a:gd name="connsiteY7" fmla="*/ 715618 h 858745"/>
              <a:gd name="connsiteX8" fmla="*/ 0 w 1916690"/>
              <a:gd name="connsiteY8" fmla="*/ 143127 h 85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58745">
                <a:moveTo>
                  <a:pt x="0" y="143127"/>
                </a:moveTo>
                <a:cubicBezTo>
                  <a:pt x="0" y="64080"/>
                  <a:pt x="64080" y="0"/>
                  <a:pt x="143127" y="0"/>
                </a:cubicBezTo>
                <a:lnTo>
                  <a:pt x="1773563" y="0"/>
                </a:lnTo>
                <a:cubicBezTo>
                  <a:pt x="1852610" y="0"/>
                  <a:pt x="1916690" y="64080"/>
                  <a:pt x="1916690" y="143127"/>
                </a:cubicBezTo>
                <a:lnTo>
                  <a:pt x="1916690" y="715618"/>
                </a:lnTo>
                <a:cubicBezTo>
                  <a:pt x="1916690" y="794665"/>
                  <a:pt x="1852610" y="858745"/>
                  <a:pt x="1773563" y="858745"/>
                </a:cubicBezTo>
                <a:lnTo>
                  <a:pt x="143127" y="858745"/>
                </a:lnTo>
                <a:cubicBezTo>
                  <a:pt x="64080" y="858745"/>
                  <a:pt x="0" y="794665"/>
                  <a:pt x="0" y="715618"/>
                </a:cubicBezTo>
                <a:lnTo>
                  <a:pt x="0" y="1431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20" tIns="80020" rIns="118120" bIns="8002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박미지</a:t>
            </a:r>
            <a:endPara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E8F9C3-306B-4872-96AD-FBFFB08BB683}"/>
              </a:ext>
            </a:extLst>
          </p:cNvPr>
          <p:cNvSpPr/>
          <p:nvPr/>
        </p:nvSpPr>
        <p:spPr>
          <a:xfrm>
            <a:off x="1099135" y="4508013"/>
            <a:ext cx="1916690" cy="831507"/>
          </a:xfrm>
          <a:custGeom>
            <a:avLst/>
            <a:gdLst>
              <a:gd name="connsiteX0" fmla="*/ 0 w 1916690"/>
              <a:gd name="connsiteY0" fmla="*/ 138587 h 831507"/>
              <a:gd name="connsiteX1" fmla="*/ 138587 w 1916690"/>
              <a:gd name="connsiteY1" fmla="*/ 0 h 831507"/>
              <a:gd name="connsiteX2" fmla="*/ 1778103 w 1916690"/>
              <a:gd name="connsiteY2" fmla="*/ 0 h 831507"/>
              <a:gd name="connsiteX3" fmla="*/ 1916690 w 1916690"/>
              <a:gd name="connsiteY3" fmla="*/ 138587 h 831507"/>
              <a:gd name="connsiteX4" fmla="*/ 1916690 w 1916690"/>
              <a:gd name="connsiteY4" fmla="*/ 692920 h 831507"/>
              <a:gd name="connsiteX5" fmla="*/ 1778103 w 1916690"/>
              <a:gd name="connsiteY5" fmla="*/ 831507 h 831507"/>
              <a:gd name="connsiteX6" fmla="*/ 138587 w 1916690"/>
              <a:gd name="connsiteY6" fmla="*/ 831507 h 831507"/>
              <a:gd name="connsiteX7" fmla="*/ 0 w 1916690"/>
              <a:gd name="connsiteY7" fmla="*/ 692920 h 831507"/>
              <a:gd name="connsiteX8" fmla="*/ 0 w 1916690"/>
              <a:gd name="connsiteY8" fmla="*/ 138587 h 83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31507">
                <a:moveTo>
                  <a:pt x="0" y="138587"/>
                </a:moveTo>
                <a:cubicBezTo>
                  <a:pt x="0" y="62048"/>
                  <a:pt x="62048" y="0"/>
                  <a:pt x="138587" y="0"/>
                </a:cubicBezTo>
                <a:lnTo>
                  <a:pt x="1778103" y="0"/>
                </a:lnTo>
                <a:cubicBezTo>
                  <a:pt x="1854642" y="0"/>
                  <a:pt x="1916690" y="62048"/>
                  <a:pt x="1916690" y="138587"/>
                </a:cubicBezTo>
                <a:lnTo>
                  <a:pt x="1916690" y="692920"/>
                </a:lnTo>
                <a:cubicBezTo>
                  <a:pt x="1916690" y="769459"/>
                  <a:pt x="1854642" y="831507"/>
                  <a:pt x="1778103" y="831507"/>
                </a:cubicBezTo>
                <a:lnTo>
                  <a:pt x="138587" y="831507"/>
                </a:lnTo>
                <a:cubicBezTo>
                  <a:pt x="62048" y="831507"/>
                  <a:pt x="0" y="769459"/>
                  <a:pt x="0" y="692920"/>
                </a:cubicBezTo>
                <a:lnTo>
                  <a:pt x="0" y="13858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791" tIns="78691" rIns="116791" bIns="78691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박수현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71710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박 미 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BD428-3FE0-4C1A-81A4-0E5A0B922B6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9959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772816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01        02          03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9959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07904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611073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592" y="28436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This week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60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 이번주 스케줄</a:t>
            </a:r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707904" y="3284984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575577" y="3284984"/>
            <a:ext cx="1475656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08919" y="3429000"/>
            <a:ext cx="1799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UI</a:t>
            </a:r>
            <a:r>
              <a:rPr lang="ko-KR" altLang="en-US" sz="1200" b="1" spc="-150" dirty="0"/>
              <a:t>개선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 dirty="0" err="1"/>
              <a:t>이번달</a:t>
            </a:r>
            <a:r>
              <a:rPr lang="ko-KR" altLang="en-US" sz="1200" b="1" spc="-150" dirty="0"/>
              <a:t> 조심 질병 개선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 dirty="0"/>
              <a:t>알람 기능 변경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611073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다음주 스케줄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84364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진행상황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	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00192" y="28206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   Next week       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37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This Week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04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40486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This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F8BF2D-0104-4E9F-BE69-8EA362DC0ABD}"/>
              </a:ext>
            </a:extLst>
          </p:cNvPr>
          <p:cNvSpPr/>
          <p:nvPr/>
        </p:nvSpPr>
        <p:spPr>
          <a:xfrm>
            <a:off x="1099135" y="2564546"/>
            <a:ext cx="1899736" cy="902067"/>
          </a:xfrm>
          <a:custGeom>
            <a:avLst/>
            <a:gdLst>
              <a:gd name="connsiteX0" fmla="*/ 0 w 1899736"/>
              <a:gd name="connsiteY0" fmla="*/ 150348 h 902067"/>
              <a:gd name="connsiteX1" fmla="*/ 150348 w 1899736"/>
              <a:gd name="connsiteY1" fmla="*/ 0 h 902067"/>
              <a:gd name="connsiteX2" fmla="*/ 1749388 w 1899736"/>
              <a:gd name="connsiteY2" fmla="*/ 0 h 902067"/>
              <a:gd name="connsiteX3" fmla="*/ 1899736 w 1899736"/>
              <a:gd name="connsiteY3" fmla="*/ 150348 h 902067"/>
              <a:gd name="connsiteX4" fmla="*/ 1899736 w 1899736"/>
              <a:gd name="connsiteY4" fmla="*/ 751719 h 902067"/>
              <a:gd name="connsiteX5" fmla="*/ 1749388 w 1899736"/>
              <a:gd name="connsiteY5" fmla="*/ 902067 h 902067"/>
              <a:gd name="connsiteX6" fmla="*/ 150348 w 1899736"/>
              <a:gd name="connsiteY6" fmla="*/ 902067 h 902067"/>
              <a:gd name="connsiteX7" fmla="*/ 0 w 1899736"/>
              <a:gd name="connsiteY7" fmla="*/ 751719 h 902067"/>
              <a:gd name="connsiteX8" fmla="*/ 0 w 1899736"/>
              <a:gd name="connsiteY8" fmla="*/ 150348 h 90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736" h="902067">
                <a:moveTo>
                  <a:pt x="0" y="150348"/>
                </a:moveTo>
                <a:cubicBezTo>
                  <a:pt x="0" y="67313"/>
                  <a:pt x="67313" y="0"/>
                  <a:pt x="150348" y="0"/>
                </a:cubicBezTo>
                <a:lnTo>
                  <a:pt x="1749388" y="0"/>
                </a:lnTo>
                <a:cubicBezTo>
                  <a:pt x="1832423" y="0"/>
                  <a:pt x="1899736" y="67313"/>
                  <a:pt x="1899736" y="150348"/>
                </a:cubicBezTo>
                <a:lnTo>
                  <a:pt x="1899736" y="751719"/>
                </a:lnTo>
                <a:cubicBezTo>
                  <a:pt x="1899736" y="834754"/>
                  <a:pt x="1832423" y="902067"/>
                  <a:pt x="1749388" y="902067"/>
                </a:cubicBezTo>
                <a:lnTo>
                  <a:pt x="150348" y="902067"/>
                </a:lnTo>
                <a:cubicBezTo>
                  <a:pt x="67313" y="902067"/>
                  <a:pt x="0" y="834754"/>
                  <a:pt x="0" y="751719"/>
                </a:cubicBezTo>
                <a:lnTo>
                  <a:pt x="0" y="15034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235" tIns="82135" rIns="120235" bIns="82135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김가영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BDEBCAB-8183-4920-A001-AEA4876B84D2}"/>
              </a:ext>
            </a:extLst>
          </p:cNvPr>
          <p:cNvSpPr/>
          <p:nvPr/>
        </p:nvSpPr>
        <p:spPr>
          <a:xfrm>
            <a:off x="3015825" y="2689606"/>
            <a:ext cx="4885023" cy="2562812"/>
          </a:xfrm>
          <a:custGeom>
            <a:avLst/>
            <a:gdLst>
              <a:gd name="connsiteX0" fmla="*/ 149454 w 896709"/>
              <a:gd name="connsiteY0" fmla="*/ 0 h 4885022"/>
              <a:gd name="connsiteX1" fmla="*/ 747255 w 896709"/>
              <a:gd name="connsiteY1" fmla="*/ 0 h 4885022"/>
              <a:gd name="connsiteX2" fmla="*/ 896709 w 896709"/>
              <a:gd name="connsiteY2" fmla="*/ 149454 h 4885022"/>
              <a:gd name="connsiteX3" fmla="*/ 896709 w 896709"/>
              <a:gd name="connsiteY3" fmla="*/ 4885022 h 4885022"/>
              <a:gd name="connsiteX4" fmla="*/ 896709 w 896709"/>
              <a:gd name="connsiteY4" fmla="*/ 4885022 h 4885022"/>
              <a:gd name="connsiteX5" fmla="*/ 0 w 896709"/>
              <a:gd name="connsiteY5" fmla="*/ 4885022 h 4885022"/>
              <a:gd name="connsiteX6" fmla="*/ 0 w 896709"/>
              <a:gd name="connsiteY6" fmla="*/ 4885022 h 4885022"/>
              <a:gd name="connsiteX7" fmla="*/ 0 w 896709"/>
              <a:gd name="connsiteY7" fmla="*/ 149454 h 4885022"/>
              <a:gd name="connsiteX8" fmla="*/ 149454 w 896709"/>
              <a:gd name="connsiteY8" fmla="*/ 0 h 488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709" h="4885022">
                <a:moveTo>
                  <a:pt x="896709" y="814186"/>
                </a:moveTo>
                <a:lnTo>
                  <a:pt x="896709" y="4070836"/>
                </a:lnTo>
                <a:cubicBezTo>
                  <a:pt x="896709" y="4520496"/>
                  <a:pt x="884426" y="4885019"/>
                  <a:pt x="869275" y="4885019"/>
                </a:cubicBezTo>
                <a:lnTo>
                  <a:pt x="0" y="4885019"/>
                </a:lnTo>
                <a:lnTo>
                  <a:pt x="0" y="4885019"/>
                </a:lnTo>
                <a:lnTo>
                  <a:pt x="0" y="3"/>
                </a:lnTo>
                <a:lnTo>
                  <a:pt x="0" y="3"/>
                </a:lnTo>
                <a:lnTo>
                  <a:pt x="869275" y="3"/>
                </a:lnTo>
                <a:cubicBezTo>
                  <a:pt x="884426" y="3"/>
                  <a:pt x="896709" y="364526"/>
                  <a:pt x="896709" y="814186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67599" rIns="291424" bIns="167600" numCol="1" spcCol="1270" anchor="ctr" anchorCtr="0">
            <a:noAutofit/>
          </a:bodyPr>
          <a:lstStyle/>
          <a:p>
            <a:pPr marL="171450" lvl="1" indent="-17145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ko-KR" altLang="en-US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최종 </a:t>
            </a:r>
            <a:r>
              <a:rPr lang="en-US" altLang="ko-KR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Demo </a:t>
            </a:r>
            <a:r>
              <a:rPr lang="ko-KR" altLang="en-US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전 </a:t>
            </a:r>
            <a:r>
              <a:rPr lang="en-US" altLang="ko-KR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Test &amp; Maintenance</a:t>
            </a:r>
            <a:endPara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9FECBFB-23C7-4FF8-8760-423AC69EF70A}"/>
              </a:ext>
            </a:extLst>
          </p:cNvPr>
          <p:cNvSpPr/>
          <p:nvPr/>
        </p:nvSpPr>
        <p:spPr>
          <a:xfrm>
            <a:off x="1099135" y="3541640"/>
            <a:ext cx="1916690" cy="858745"/>
          </a:xfrm>
          <a:custGeom>
            <a:avLst/>
            <a:gdLst>
              <a:gd name="connsiteX0" fmla="*/ 0 w 1916690"/>
              <a:gd name="connsiteY0" fmla="*/ 143127 h 858745"/>
              <a:gd name="connsiteX1" fmla="*/ 143127 w 1916690"/>
              <a:gd name="connsiteY1" fmla="*/ 0 h 858745"/>
              <a:gd name="connsiteX2" fmla="*/ 1773563 w 1916690"/>
              <a:gd name="connsiteY2" fmla="*/ 0 h 858745"/>
              <a:gd name="connsiteX3" fmla="*/ 1916690 w 1916690"/>
              <a:gd name="connsiteY3" fmla="*/ 143127 h 858745"/>
              <a:gd name="connsiteX4" fmla="*/ 1916690 w 1916690"/>
              <a:gd name="connsiteY4" fmla="*/ 715618 h 858745"/>
              <a:gd name="connsiteX5" fmla="*/ 1773563 w 1916690"/>
              <a:gd name="connsiteY5" fmla="*/ 858745 h 858745"/>
              <a:gd name="connsiteX6" fmla="*/ 143127 w 1916690"/>
              <a:gd name="connsiteY6" fmla="*/ 858745 h 858745"/>
              <a:gd name="connsiteX7" fmla="*/ 0 w 1916690"/>
              <a:gd name="connsiteY7" fmla="*/ 715618 h 858745"/>
              <a:gd name="connsiteX8" fmla="*/ 0 w 1916690"/>
              <a:gd name="connsiteY8" fmla="*/ 143127 h 85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58745">
                <a:moveTo>
                  <a:pt x="0" y="143127"/>
                </a:moveTo>
                <a:cubicBezTo>
                  <a:pt x="0" y="64080"/>
                  <a:pt x="64080" y="0"/>
                  <a:pt x="143127" y="0"/>
                </a:cubicBezTo>
                <a:lnTo>
                  <a:pt x="1773563" y="0"/>
                </a:lnTo>
                <a:cubicBezTo>
                  <a:pt x="1852610" y="0"/>
                  <a:pt x="1916690" y="64080"/>
                  <a:pt x="1916690" y="143127"/>
                </a:cubicBezTo>
                <a:lnTo>
                  <a:pt x="1916690" y="715618"/>
                </a:lnTo>
                <a:cubicBezTo>
                  <a:pt x="1916690" y="794665"/>
                  <a:pt x="1852610" y="858745"/>
                  <a:pt x="1773563" y="858745"/>
                </a:cubicBezTo>
                <a:lnTo>
                  <a:pt x="143127" y="858745"/>
                </a:lnTo>
                <a:cubicBezTo>
                  <a:pt x="64080" y="858745"/>
                  <a:pt x="0" y="794665"/>
                  <a:pt x="0" y="715618"/>
                </a:cubicBezTo>
                <a:lnTo>
                  <a:pt x="0" y="1431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20" tIns="80020" rIns="118120" bIns="8002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박미지</a:t>
            </a:r>
            <a:endPara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E8F9C3-306B-4872-96AD-FBFFB08BB683}"/>
              </a:ext>
            </a:extLst>
          </p:cNvPr>
          <p:cNvSpPr/>
          <p:nvPr/>
        </p:nvSpPr>
        <p:spPr>
          <a:xfrm>
            <a:off x="1099135" y="4508013"/>
            <a:ext cx="1916690" cy="831507"/>
          </a:xfrm>
          <a:custGeom>
            <a:avLst/>
            <a:gdLst>
              <a:gd name="connsiteX0" fmla="*/ 0 w 1916690"/>
              <a:gd name="connsiteY0" fmla="*/ 138587 h 831507"/>
              <a:gd name="connsiteX1" fmla="*/ 138587 w 1916690"/>
              <a:gd name="connsiteY1" fmla="*/ 0 h 831507"/>
              <a:gd name="connsiteX2" fmla="*/ 1778103 w 1916690"/>
              <a:gd name="connsiteY2" fmla="*/ 0 h 831507"/>
              <a:gd name="connsiteX3" fmla="*/ 1916690 w 1916690"/>
              <a:gd name="connsiteY3" fmla="*/ 138587 h 831507"/>
              <a:gd name="connsiteX4" fmla="*/ 1916690 w 1916690"/>
              <a:gd name="connsiteY4" fmla="*/ 692920 h 831507"/>
              <a:gd name="connsiteX5" fmla="*/ 1778103 w 1916690"/>
              <a:gd name="connsiteY5" fmla="*/ 831507 h 831507"/>
              <a:gd name="connsiteX6" fmla="*/ 138587 w 1916690"/>
              <a:gd name="connsiteY6" fmla="*/ 831507 h 831507"/>
              <a:gd name="connsiteX7" fmla="*/ 0 w 1916690"/>
              <a:gd name="connsiteY7" fmla="*/ 692920 h 831507"/>
              <a:gd name="connsiteX8" fmla="*/ 0 w 1916690"/>
              <a:gd name="connsiteY8" fmla="*/ 138587 h 83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31507">
                <a:moveTo>
                  <a:pt x="0" y="138587"/>
                </a:moveTo>
                <a:cubicBezTo>
                  <a:pt x="0" y="62048"/>
                  <a:pt x="62048" y="0"/>
                  <a:pt x="138587" y="0"/>
                </a:cubicBezTo>
                <a:lnTo>
                  <a:pt x="1778103" y="0"/>
                </a:lnTo>
                <a:cubicBezTo>
                  <a:pt x="1854642" y="0"/>
                  <a:pt x="1916690" y="62048"/>
                  <a:pt x="1916690" y="138587"/>
                </a:cubicBezTo>
                <a:lnTo>
                  <a:pt x="1916690" y="692920"/>
                </a:lnTo>
                <a:cubicBezTo>
                  <a:pt x="1916690" y="769459"/>
                  <a:pt x="1854642" y="831507"/>
                  <a:pt x="1778103" y="831507"/>
                </a:cubicBezTo>
                <a:lnTo>
                  <a:pt x="138587" y="831507"/>
                </a:lnTo>
                <a:cubicBezTo>
                  <a:pt x="62048" y="831507"/>
                  <a:pt x="0" y="769459"/>
                  <a:pt x="0" y="692920"/>
                </a:cubicBezTo>
                <a:lnTo>
                  <a:pt x="0" y="13858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791" tIns="78691" rIns="116791" bIns="78691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박수현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255573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This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세부사항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/>
          </p:nvPr>
        </p:nvGraphicFramePr>
        <p:xfrm>
          <a:off x="683568" y="2563453"/>
          <a:ext cx="7632848" cy="280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103714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latin typeface="+mj-lt"/>
                <a:ea typeface="나눔고딕OTF ExtraBold" panose="020D0904000000000000" pitchFamily="34" charset="-127"/>
              </a:rPr>
              <a:t>전체적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  <a:latin typeface="+mj-lt"/>
                <a:ea typeface="나눔고딕OTF ExtraBold" panose="020D0904000000000000" pitchFamily="34" charset="-127"/>
              </a:rPr>
              <a:t>UI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latin typeface="+mj-lt"/>
                <a:ea typeface="나눔고딕OTF ExtraBold" panose="020D0904000000000000" pitchFamily="34" charset="-127"/>
              </a:rPr>
              <a:t>개선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+mj-lt"/>
              <a:ea typeface="나눔고딕OTF ExtraBold" panose="020D09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95948F-C202-4661-85E0-981D3F69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53" y="1384443"/>
            <a:ext cx="2332661" cy="4784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86ED4-4FF2-49DB-BA3E-8932EE1BCC0B}"/>
              </a:ext>
            </a:extLst>
          </p:cNvPr>
          <p:cNvSpPr txBox="1"/>
          <p:nvPr/>
        </p:nvSpPr>
        <p:spPr>
          <a:xfrm>
            <a:off x="3473332" y="1406426"/>
            <a:ext cx="1890756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비밀번호입력시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000</a:t>
            </a:r>
            <a:r>
              <a:rPr lang="ko-KR" altLang="en-US" dirty="0"/>
              <a:t>으로 </a:t>
            </a:r>
            <a:r>
              <a:rPr lang="ko-KR" altLang="en-US" dirty="0" err="1"/>
              <a:t>처리되는화면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0BD14-F251-40C9-9471-EEF0CC67AEB4}"/>
              </a:ext>
            </a:extLst>
          </p:cNvPr>
          <p:cNvSpPr txBox="1"/>
          <p:nvPr/>
        </p:nvSpPr>
        <p:spPr>
          <a:xfrm>
            <a:off x="5760132" y="3429000"/>
            <a:ext cx="2808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기존에는 비밀번호를 입력하면 화면 에 그대로 노출되었지만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후 화면에 그대로 노출되는 것을 방지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C53F1-3C56-477B-AA3D-61BB3B46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48" y="1383708"/>
            <a:ext cx="2332662" cy="47849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DEAAA9-D3AD-4119-806E-F9B2403B9F22}"/>
              </a:ext>
            </a:extLst>
          </p:cNvPr>
          <p:cNvSpPr/>
          <p:nvPr/>
        </p:nvSpPr>
        <p:spPr>
          <a:xfrm>
            <a:off x="3199838" y="3103553"/>
            <a:ext cx="32471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65C7E1-7799-4FE8-927E-2E2F5337AFA3}"/>
              </a:ext>
            </a:extLst>
          </p:cNvPr>
          <p:cNvSpPr/>
          <p:nvPr/>
        </p:nvSpPr>
        <p:spPr>
          <a:xfrm>
            <a:off x="815952" y="3140968"/>
            <a:ext cx="44367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D3D4D47-E4DC-4D3E-9B9A-221C4C4CC560}"/>
              </a:ext>
            </a:extLst>
          </p:cNvPr>
          <p:cNvCxnSpPr>
            <a:endCxn id="6" idx="1"/>
          </p:cNvCxnSpPr>
          <p:nvPr/>
        </p:nvCxnSpPr>
        <p:spPr>
          <a:xfrm flipV="1">
            <a:off x="1259632" y="3247569"/>
            <a:ext cx="1940206" cy="28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6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5618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전체적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UI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개선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B40F0-6E32-4D78-A257-C56929D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4" y="1333564"/>
            <a:ext cx="2155679" cy="442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9F649F-7F2C-43BB-B3A9-4989D283C06C}"/>
              </a:ext>
            </a:extLst>
          </p:cNvPr>
          <p:cNvSpPr txBox="1"/>
          <p:nvPr/>
        </p:nvSpPr>
        <p:spPr>
          <a:xfrm>
            <a:off x="5653944" y="4077072"/>
            <a:ext cx="29665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화면에 빈 느낌을 헬스케어라는 어플 특성에 맞게 의사가 환영해주는 화면으로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22CE0-FFEF-4EE3-A370-20FFD2DF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699" y="1333563"/>
            <a:ext cx="2155679" cy="4421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3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BB440-7F8A-4490-97D9-21660FF35DC0}"/>
              </a:ext>
            </a:extLst>
          </p:cNvPr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전체적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UI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ea typeface="나눔고딕OTF ExtraBold" panose="020D0904000000000000" pitchFamily="34" charset="-127"/>
              </a:rPr>
              <a:t>개선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B4B492-F86D-4790-89E6-410A60A0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9" y="1291896"/>
            <a:ext cx="2368541" cy="4858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D1655-0104-4FD2-AE98-9B7805B13389}"/>
              </a:ext>
            </a:extLst>
          </p:cNvPr>
          <p:cNvSpPr/>
          <p:nvPr/>
        </p:nvSpPr>
        <p:spPr>
          <a:xfrm>
            <a:off x="539210" y="3177991"/>
            <a:ext cx="1082499" cy="2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1ACA0-9FCF-497E-84AA-D329CC169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758" y="1322207"/>
            <a:ext cx="2368542" cy="4858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A9F49D-230D-4768-ABC8-AAA9F9D6E5A3}"/>
              </a:ext>
            </a:extLst>
          </p:cNvPr>
          <p:cNvSpPr/>
          <p:nvPr/>
        </p:nvSpPr>
        <p:spPr>
          <a:xfrm>
            <a:off x="4462996" y="3205717"/>
            <a:ext cx="1082499" cy="2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C38FF-2717-4E77-99A3-C0007D8F644B}"/>
              </a:ext>
            </a:extLst>
          </p:cNvPr>
          <p:cNvSpPr txBox="1"/>
          <p:nvPr/>
        </p:nvSpPr>
        <p:spPr>
          <a:xfrm>
            <a:off x="5838402" y="4005064"/>
            <a:ext cx="28112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전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화면에서는 각각의 버튼을 클릭해야 볼 수 있었고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정제되지 않은 느낌의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였음</a:t>
            </a:r>
          </a:p>
        </p:txBody>
      </p:sp>
    </p:spTree>
    <p:extLst>
      <p:ext uri="{BB962C8B-B14F-4D97-AF65-F5344CB8AC3E}">
        <p14:creationId xmlns:p14="http://schemas.microsoft.com/office/powerpoint/2010/main" val="177669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450</Words>
  <Application>Microsoft Office PowerPoint</Application>
  <PresentationFormat>화면 슬라이드 쇼(4:3)</PresentationFormat>
  <Paragraphs>185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나눔고딕OTF ExtraBold</vt:lpstr>
      <vt:lpstr>맑은 고딕</vt:lpstr>
      <vt:lpstr>나눔스퀘어 Bold</vt:lpstr>
      <vt:lpstr>Arial</vt:lpstr>
      <vt:lpstr>나눔스퀘어OTF ExtraBold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GA YOUNG KIM</cp:lastModifiedBy>
  <cp:revision>141</cp:revision>
  <dcterms:created xsi:type="dcterms:W3CDTF">2016-11-03T20:47:04Z</dcterms:created>
  <dcterms:modified xsi:type="dcterms:W3CDTF">2018-11-30T03:24:39Z</dcterms:modified>
</cp:coreProperties>
</file>